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019" autoAdjust="0"/>
    <p:restoredTop sz="94660"/>
  </p:normalViewPr>
  <p:slideViewPr>
    <p:cSldViewPr snapToGrid="0">
      <p:cViewPr varScale="1">
        <p:scale>
          <a:sx n="45" d="100"/>
          <a:sy n="45" d="100"/>
        </p:scale>
        <p:origin x="-2300" y="-64"/>
      </p:cViewPr>
      <p:guideLst>
        <p:guide orient="horz" pos="2160"/>
        <p:guide orient="horz" pos="3120"/>
        <p:guide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3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24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73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39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65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8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3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523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6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1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49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A478-3AD5-4B32-B3B3-41A01D255E0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04DA-FE50-45FB-AF6D-A67E1EC8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158" y="165100"/>
            <a:ext cx="6607969" cy="9539111"/>
          </a:xfrm>
          <a:prstGeom prst="rect">
            <a:avLst/>
          </a:prstGeom>
          <a:noFill/>
          <a:ln w="50800" cmpd="thinThick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296" y="252881"/>
            <a:ext cx="5915025" cy="1350836"/>
          </a:xfrm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</a:rPr>
              <a:t>Honorary </a:t>
            </a:r>
            <a:r>
              <a:rPr lang="en-US" sz="3200" b="1" dirty="0" smtClean="0">
                <a:solidFill>
                  <a:srgbClr val="C00000"/>
                </a:solidFill>
              </a:rPr>
              <a:t>Degree </a:t>
            </a:r>
            <a:r>
              <a:rPr lang="en-US" sz="3200" b="1" dirty="0" smtClean="0">
                <a:solidFill>
                  <a:srgbClr val="C00000"/>
                </a:solidFill>
              </a:rPr>
              <a:t>Day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 Raising Ceremony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itle 3"/>
          <p:cNvSpPr txBox="1">
            <a:spLocks/>
          </p:cNvSpPr>
          <p:nvPr/>
        </p:nvSpPr>
        <p:spPr>
          <a:xfrm>
            <a:off x="315848" y="2349305"/>
            <a:ext cx="6199714" cy="1561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Date: </a:t>
            </a:r>
            <a:r>
              <a:rPr lang="en-US" sz="2400" dirty="0" smtClean="0"/>
              <a:t>9 Nov. 2019 </a:t>
            </a:r>
            <a:r>
              <a:rPr lang="en-US" sz="2400" dirty="0" smtClean="0"/>
              <a:t>(Saturday</a:t>
            </a:r>
            <a:r>
              <a:rPr lang="en-US" sz="2400" dirty="0" smtClean="0"/>
              <a:t>) @8am</a:t>
            </a:r>
            <a:endParaRPr lang="en-US" sz="2400" dirty="0" smtClean="0"/>
          </a:p>
          <a:p>
            <a:r>
              <a:rPr lang="en-US" sz="2400" dirty="0" smtClean="0"/>
              <a:t>Meet at </a:t>
            </a:r>
            <a:r>
              <a:rPr lang="en-US" sz="2400" b="1" dirty="0" smtClean="0">
                <a:solidFill>
                  <a:srgbClr val="FF0000"/>
                </a:solidFill>
              </a:rPr>
              <a:t>7:45 </a:t>
            </a:r>
            <a:r>
              <a:rPr lang="en-US" sz="2400" b="1" dirty="0" smtClean="0">
                <a:solidFill>
                  <a:srgbClr val="FF0000"/>
                </a:solidFill>
              </a:rPr>
              <a:t>am in front of CKPC</a:t>
            </a:r>
          </a:p>
          <a:p>
            <a:r>
              <a:rPr lang="en-US" sz="2400" dirty="0" smtClean="0"/>
              <a:t>Venue: Lotus Plaza (in front of N6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746125" indent="-746125"/>
            <a:r>
              <a:rPr lang="en-US" sz="2400" dirty="0" smtClean="0"/>
              <a:t>Dress code: CKPC </a:t>
            </a:r>
            <a:r>
              <a:rPr lang="en-US" sz="2400" dirty="0" smtClean="0"/>
              <a:t>T-shirt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KaiTi" pitchFamily="49" charset="-122"/>
              <a:ea typeface="KaiTi" pitchFamily="49" charset="-122"/>
              <a:cs typeface="+mj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81363" y="8973356"/>
            <a:ext cx="2211815" cy="661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 descr="logo with latter horizonta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9" y="8890798"/>
            <a:ext cx="3071939" cy="80343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49516" y="1688123"/>
            <a:ext cx="63141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澳大榮譽學位頒授日升旗典禮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86" y="5553709"/>
            <a:ext cx="6288258" cy="3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 descr="Image result for 中國國旗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05738" y="4544351"/>
            <a:ext cx="2435690" cy="161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27" y="4537413"/>
            <a:ext cx="3245562" cy="2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2813538" y="8980387"/>
            <a:ext cx="3657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Counted as one RC activity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算一</a:t>
            </a:r>
            <a:r>
              <a:rPr lang="zh-CN" altLang="en-US" b="1" dirty="0" smtClean="0">
                <a:solidFill>
                  <a:srgbClr val="FF0000"/>
                </a:solidFill>
              </a:rPr>
              <a:t>次書院活動！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248" y="4079017"/>
            <a:ext cx="4491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Support fellow CKPC Students in </a:t>
            </a:r>
            <a:r>
              <a:rPr lang="en-US" sz="1600" dirty="0" smtClean="0"/>
              <a:t>National Flag Team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3801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63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Honorary Degree Day Flag Raising Ceremony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Congregation Day Flag Raising Ceremony</dc:title>
  <dc:creator>Tung Lau</dc:creator>
  <cp:lastModifiedBy>_</cp:lastModifiedBy>
  <cp:revision>71</cp:revision>
  <cp:lastPrinted>2018-02-03T23:35:13Z</cp:lastPrinted>
  <dcterms:created xsi:type="dcterms:W3CDTF">2017-08-25T12:30:42Z</dcterms:created>
  <dcterms:modified xsi:type="dcterms:W3CDTF">2019-10-29T10:13:23Z</dcterms:modified>
</cp:coreProperties>
</file>