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7" r:id="rId2"/>
    <p:sldId id="412" r:id="rId3"/>
    <p:sldId id="401" r:id="rId4"/>
    <p:sldId id="422" r:id="rId5"/>
    <p:sldId id="42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5050"/>
    <a:srgbClr val="CC0000"/>
    <a:srgbClr val="FFCC66"/>
    <a:srgbClr val="FFFFFF"/>
    <a:srgbClr val="FF99CC"/>
    <a:srgbClr val="800080"/>
    <a:srgbClr val="C1B3D1"/>
    <a:srgbClr val="FFFF66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0" autoAdjust="0"/>
    <p:restoredTop sz="95716" autoAdjust="0"/>
  </p:normalViewPr>
  <p:slideViewPr>
    <p:cSldViewPr snapToGrid="0">
      <p:cViewPr varScale="1">
        <p:scale>
          <a:sx n="62" d="100"/>
          <a:sy n="62" d="100"/>
        </p:scale>
        <p:origin x="-10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176" y="-6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6796DA-CAA3-4224-8102-6130844C7D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591129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80587" y="482322"/>
            <a:ext cx="4962512" cy="818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dirty="0" smtClean="0"/>
              <a:t>Click to edit Master text styles</a:t>
            </a:r>
          </a:p>
          <a:p>
            <a:pPr lvl="1"/>
            <a:r>
              <a:rPr lang="en-US" altLang="zh-TW" noProof="0" dirty="0" smtClean="0"/>
              <a:t>Second level</a:t>
            </a:r>
          </a:p>
          <a:p>
            <a:pPr lvl="2"/>
            <a:r>
              <a:rPr lang="en-US" altLang="zh-TW" noProof="0" dirty="0" smtClean="0"/>
              <a:t>Third level</a:t>
            </a:r>
          </a:p>
          <a:p>
            <a:pPr lvl="3"/>
            <a:r>
              <a:rPr lang="en-US" altLang="zh-TW" noProof="0" dirty="0" smtClean="0"/>
              <a:t>Fourth level</a:t>
            </a:r>
          </a:p>
          <a:p>
            <a:pPr lvl="4"/>
            <a:r>
              <a:rPr lang="en-US" altLang="zh-TW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E66F02-0973-4600-BC6A-4A90DF15EE4D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-411163" y="604838"/>
            <a:ext cx="2514601" cy="1887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384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28034" y="2382592"/>
            <a:ext cx="6115065" cy="628094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6F02-0973-4600-BC6A-4A90DF15EE4D}" type="slidenum">
              <a:rPr lang="zh-TW" altLang="en-US" smtClean="0"/>
              <a:pPr/>
              <a:t>1</a:t>
            </a:fld>
            <a:endParaRPr lang="en-US" altLang="zh-TW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206375" y="257175"/>
            <a:ext cx="2514600" cy="1885950"/>
          </a:xfrm>
        </p:spPr>
      </p:sp>
    </p:spTree>
    <p:extLst>
      <p:ext uri="{BB962C8B-B14F-4D97-AF65-F5344CB8AC3E}">
        <p14:creationId xmlns="" xmlns:p14="http://schemas.microsoft.com/office/powerpoint/2010/main" val="111004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65200" y="1371600"/>
            <a:ext cx="7213600" cy="1905000"/>
          </a:xfrm>
        </p:spPr>
        <p:txBody>
          <a:bodyPr lIns="92069" rIns="92069" anchor="t"/>
          <a:lstStyle>
            <a:lvl1pPr>
              <a:lnSpc>
                <a:spcPct val="110000"/>
              </a:lnSpc>
              <a:defRPr sz="4800">
                <a:solidFill>
                  <a:srgbClr val="A50021"/>
                </a:solidFill>
                <a:latin typeface="+mj-lt"/>
              </a:defRPr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pic>
        <p:nvPicPr>
          <p:cNvPr id="4" name="Picture 3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80" y="5002300"/>
            <a:ext cx="879475" cy="8591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5" y="5002300"/>
            <a:ext cx="1545169" cy="1425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7097237" y="5914434"/>
            <a:ext cx="2046763" cy="61951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28625" y="2547938"/>
            <a:ext cx="8283575" cy="7413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Section 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5" y="5002300"/>
            <a:ext cx="1545169" cy="14258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7097237" y="5914434"/>
            <a:ext cx="2046763" cy="61951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80" y="5002300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38" y="1066800"/>
            <a:ext cx="8310562" cy="5256998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1200"/>
              </a:spcBef>
              <a:defRPr sz="2400">
                <a:solidFill>
                  <a:schemeClr val="tx1"/>
                </a:solidFill>
                <a:latin typeface="+mn-lt"/>
              </a:defRPr>
            </a:lvl3pPr>
            <a:lvl4pPr>
              <a:spcBef>
                <a:spcPts val="1200"/>
              </a:spcBef>
              <a:defRPr sz="2000">
                <a:solidFill>
                  <a:schemeClr val="tx1"/>
                </a:solidFill>
                <a:latin typeface="+mn-lt"/>
              </a:defRPr>
            </a:lvl4pPr>
            <a:lvl5pPr>
              <a:spcBef>
                <a:spcPts val="1200"/>
              </a:spcBef>
              <a:defRPr sz="2000"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73038"/>
            <a:ext cx="8382000" cy="741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066800"/>
            <a:ext cx="4149725" cy="5486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+mn-lt"/>
              </a:defRPr>
            </a:lvl2pPr>
            <a:lvl3pPr>
              <a:defRPr sz="18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066800"/>
            <a:ext cx="4092575" cy="5486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+mn-lt"/>
              </a:defRPr>
            </a:lvl2pPr>
            <a:lvl3pPr>
              <a:defRPr sz="18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173038"/>
            <a:ext cx="8283575" cy="741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3946525" cy="4876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 sz="24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solidFill>
                  <a:schemeClr val="tx1"/>
                </a:solidFill>
                <a:latin typeface="+mn-lt"/>
              </a:defRPr>
            </a:lvl3pPr>
            <a:lvl4pPr>
              <a:defRPr sz="2000">
                <a:solidFill>
                  <a:schemeClr val="tx1"/>
                </a:solidFill>
                <a:latin typeface="+mn-lt"/>
              </a:defRPr>
            </a:lvl4pPr>
            <a:lvl5pPr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066800"/>
            <a:ext cx="3948113" cy="4876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 sz="24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solidFill>
                  <a:schemeClr val="tx1"/>
                </a:solidFill>
                <a:latin typeface="+mn-lt"/>
              </a:defRPr>
            </a:lvl3pPr>
            <a:lvl4pPr>
              <a:defRPr sz="2000">
                <a:solidFill>
                  <a:schemeClr val="tx1"/>
                </a:solidFill>
                <a:latin typeface="+mn-lt"/>
              </a:defRPr>
            </a:lvl4pPr>
            <a:lvl5pPr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1" y="173038"/>
            <a:ext cx="8343900" cy="741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9100" y="1066800"/>
            <a:ext cx="4137025" cy="5422900"/>
          </a:xfrm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+mn-lt"/>
              </a:defRPr>
            </a:lvl2pPr>
            <a:lvl3pPr>
              <a:defRPr sz="2000">
                <a:solidFill>
                  <a:schemeClr val="tx1"/>
                </a:solidFill>
                <a:latin typeface="+mn-lt"/>
              </a:defRPr>
            </a:lvl3pPr>
            <a:lvl4pPr>
              <a:defRPr sz="1800">
                <a:solidFill>
                  <a:schemeClr val="tx1"/>
                </a:solidFill>
                <a:latin typeface="+mn-lt"/>
              </a:defRPr>
            </a:lvl4pPr>
            <a:lvl5pPr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8525" y="1066800"/>
            <a:ext cx="4054475" cy="26035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+mn-lt"/>
              </a:defRPr>
            </a:lvl2pPr>
            <a:lvl3pPr>
              <a:defRPr sz="2000">
                <a:solidFill>
                  <a:schemeClr val="tx1"/>
                </a:solidFill>
                <a:latin typeface="+mn-lt"/>
              </a:defRPr>
            </a:lvl3pPr>
            <a:lvl4pPr>
              <a:defRPr sz="2000">
                <a:solidFill>
                  <a:schemeClr val="tx1"/>
                </a:solidFill>
                <a:latin typeface="+mn-lt"/>
              </a:defRPr>
            </a:lvl4pPr>
            <a:lvl5pPr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8525" y="3784600"/>
            <a:ext cx="4079875" cy="26797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+mn-lt"/>
              </a:defRPr>
            </a:lvl2pPr>
            <a:lvl3pPr>
              <a:defRPr sz="2000">
                <a:solidFill>
                  <a:schemeClr val="tx1"/>
                </a:solidFill>
                <a:latin typeface="+mn-lt"/>
              </a:defRPr>
            </a:lvl3pPr>
            <a:lvl4pPr>
              <a:defRPr sz="2000">
                <a:solidFill>
                  <a:schemeClr val="tx1"/>
                </a:solidFill>
                <a:latin typeface="+mn-lt"/>
              </a:defRPr>
            </a:lvl4pPr>
            <a:lvl5pPr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"/>
            <a:ext cx="879475" cy="85915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524933"/>
          </a:xfrm>
          <a:prstGeom prst="rect">
            <a:avLst/>
          </a:prstGeom>
          <a:gradFill>
            <a:gsLst>
              <a:gs pos="0">
                <a:srgbClr val="A50021"/>
              </a:gs>
              <a:gs pos="35000">
                <a:schemeClr val="accent4">
                  <a:lumMod val="20000"/>
                  <a:lumOff val="80000"/>
                  <a:alpha val="74000"/>
                </a:schemeClr>
              </a:gs>
              <a:gs pos="90000">
                <a:schemeClr val="bg1">
                  <a:alpha val="74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519332"/>
            <a:ext cx="9144000" cy="338667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A50021">
                  <a:alpha val="86667"/>
                </a:srgbClr>
              </a:gs>
              <a:gs pos="90000">
                <a:srgbClr val="A50021">
                  <a:alpha val="80784"/>
                </a:srgb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8047038" cy="517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9" tIns="46035" rIns="92069" bIns="46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173038"/>
            <a:ext cx="82835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491" tIns="46035" rIns="48491" bIns="460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67179" y="6570744"/>
            <a:ext cx="7481414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30165" indent="-130165" algn="l">
              <a:defRPr/>
            </a:pPr>
            <a:r>
              <a:rPr lang="en-US" altLang="zh-CN" sz="1200" b="1" dirty="0" smtClean="0">
                <a:solidFill>
                  <a:schemeClr val="bg1"/>
                </a:solidFill>
                <a:latin typeface="+mn-lt"/>
              </a:rPr>
              <a:t>Healthy Living  ♠  Teamwork  ♣  Leadership &amp; Service  ♥  Cultural Engagement  ♦  Citizenship w. Global Perspective</a:t>
            </a:r>
            <a:endParaRPr lang="en-US" alt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499177" y="6565148"/>
            <a:ext cx="378598" cy="2825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6981" tIns="48491" rIns="96981" bIns="48491" anchor="ctr">
            <a:spAutoFit/>
          </a:bodyPr>
          <a:lstStyle/>
          <a:p>
            <a:pPr defTabSz="969963">
              <a:defRPr/>
            </a:pPr>
            <a:fld id="{6AE756B6-14F5-4AEC-B492-46A4951EFB48}" type="slidenum">
              <a:rPr lang="zh-TW" altLang="en-US" sz="1200" b="1">
                <a:solidFill>
                  <a:schemeClr val="bg1"/>
                </a:solidFill>
                <a:latin typeface="+mn-lt"/>
                <a:ea typeface="新細明體" pitchFamily="18" charset="-120"/>
              </a:rPr>
              <a:pPr defTabSz="969963">
                <a:defRPr/>
              </a:pPr>
              <a:t>‹#›</a:t>
            </a:fld>
            <a:endParaRPr lang="en-US" altLang="zh-TW" sz="1200" b="1" dirty="0">
              <a:solidFill>
                <a:schemeClr val="bg1"/>
              </a:solidFill>
              <a:latin typeface="+mn-lt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78" r:id="rId3"/>
    <p:sldLayoutId id="2147483680" r:id="rId4"/>
    <p:sldLayoutId id="2147483682" r:id="rId5"/>
    <p:sldLayoutId id="2147483683" r:id="rId6"/>
    <p:sldLayoutId id="2147483688" r:id="rId7"/>
    <p:sldLayoutId id="2147483689" r:id="rId8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800080"/>
          </a:solidFill>
          <a:latin typeface="Tahoma" pitchFamily="34" charset="0"/>
        </a:defRPr>
      </a:lvl9pPr>
    </p:titleStyle>
    <p:bodyStyle>
      <a:lvl1pPr marL="244475" indent="-244475" algn="l" rtl="0" eaLnBrk="0" fontAlgn="base" hangingPunct="0">
        <a:spcBef>
          <a:spcPts val="1200"/>
        </a:spcBef>
        <a:spcAft>
          <a:spcPct val="0"/>
        </a:spcAft>
        <a:buClr>
          <a:srgbClr val="A50021"/>
        </a:buClr>
        <a:buSzPct val="65000"/>
        <a:buFont typeface="Monotype Sort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50863" indent="-185738" algn="l" rtl="0" eaLnBrk="0" fontAlgn="base" hangingPunct="0">
        <a:spcBef>
          <a:spcPts val="1200"/>
        </a:spcBef>
        <a:spcAft>
          <a:spcPct val="0"/>
        </a:spcAft>
        <a:buClr>
          <a:srgbClr val="A50021"/>
        </a:buClr>
        <a:buChar char="–"/>
        <a:defRPr sz="2800" b="1">
          <a:solidFill>
            <a:schemeClr val="tx1"/>
          </a:solidFill>
          <a:latin typeface="+mn-lt"/>
        </a:defRPr>
      </a:lvl2pPr>
      <a:lvl3pPr marL="901700" indent="-230188" algn="l" rtl="0" eaLnBrk="0" fontAlgn="base" hangingPunct="0">
        <a:spcBef>
          <a:spcPts val="1200"/>
        </a:spcBef>
        <a:spcAft>
          <a:spcPct val="0"/>
        </a:spcAft>
        <a:buClr>
          <a:srgbClr val="A50021"/>
        </a:buClr>
        <a:buSzPct val="65000"/>
        <a:buFont typeface="Monotype Sorts" pitchFamily="2" charset="2"/>
        <a:buChar char="n"/>
        <a:defRPr sz="2800" b="1">
          <a:solidFill>
            <a:schemeClr val="tx1"/>
          </a:solidFill>
          <a:latin typeface="+mn-lt"/>
        </a:defRPr>
      </a:lvl3pPr>
      <a:lvl4pPr marL="1271588" indent="-247650" algn="l" rtl="0" eaLnBrk="0" fontAlgn="base" hangingPunct="0">
        <a:spcBef>
          <a:spcPts val="1200"/>
        </a:spcBef>
        <a:spcAft>
          <a:spcPct val="0"/>
        </a:spcAft>
        <a:buClr>
          <a:srgbClr val="A50021"/>
        </a:buClr>
        <a:buChar char="–"/>
        <a:defRPr sz="2400" b="1">
          <a:solidFill>
            <a:schemeClr val="tx1"/>
          </a:solidFill>
          <a:latin typeface="+mn-lt"/>
        </a:defRPr>
      </a:lvl4pPr>
      <a:lvl5pPr marL="1638300" indent="-246063" algn="l" rtl="0" eaLnBrk="0" fontAlgn="base" hangingPunct="0">
        <a:spcBef>
          <a:spcPts val="1200"/>
        </a:spcBef>
        <a:spcAft>
          <a:spcPct val="0"/>
        </a:spcAft>
        <a:buClr>
          <a:srgbClr val="A50021"/>
        </a:buClr>
        <a:buSzPct val="65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5pPr>
      <a:lvl6pPr marL="2095500" indent="-2460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b="1">
          <a:solidFill>
            <a:schemeClr val="bg2"/>
          </a:solidFill>
          <a:latin typeface="+mn-lt"/>
        </a:defRPr>
      </a:lvl6pPr>
      <a:lvl7pPr marL="2552700" indent="-2460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b="1">
          <a:solidFill>
            <a:schemeClr val="bg2"/>
          </a:solidFill>
          <a:latin typeface="+mn-lt"/>
        </a:defRPr>
      </a:lvl7pPr>
      <a:lvl8pPr marL="3009900" indent="-2460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b="1">
          <a:solidFill>
            <a:schemeClr val="bg2"/>
          </a:solidFill>
          <a:latin typeface="+mn-lt"/>
        </a:defRPr>
      </a:lvl8pPr>
      <a:lvl9pPr marL="3467100" indent="-2460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2733" y="1041400"/>
            <a:ext cx="7763933" cy="2415233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altLang="zh-CN" sz="4000" dirty="0" smtClean="0">
                <a:ea typeface="新細明體" pitchFamily="18" charset="-120"/>
              </a:rPr>
              <a:t>&lt;Title&gt;</a:t>
            </a:r>
            <a:br>
              <a:rPr lang="en-US" altLang="zh-CN" sz="4000" dirty="0" smtClean="0">
                <a:ea typeface="新細明體" pitchFamily="18" charset="-120"/>
              </a:rPr>
            </a:br>
            <a:r>
              <a:rPr lang="en-US" altLang="zh-CN" sz="2800" i="1" dirty="0" smtClean="0">
                <a:ea typeface="新細明體" pitchFamily="18" charset="-120"/>
              </a:rPr>
              <a:t>&lt;subtitle&gt;</a:t>
            </a:r>
            <a:r>
              <a:rPr lang="zh-CN" altLang="en-US" sz="4000" dirty="0" smtClean="0">
                <a:ea typeface="新細明體" pitchFamily="18" charset="-120"/>
              </a:rPr>
              <a:t/>
            </a:r>
            <a:br>
              <a:rPr lang="zh-CN" altLang="en-US" sz="4000" dirty="0" smtClean="0">
                <a:ea typeface="新細明體" pitchFamily="18" charset="-120"/>
              </a:rPr>
            </a:br>
            <a:r>
              <a:rPr lang="en-US" altLang="zh-TW" sz="4000" dirty="0" smtClean="0">
                <a:ea typeface="新細明體" pitchFamily="18" charset="-120"/>
              </a:rPr>
              <a:t/>
            </a:r>
            <a:br>
              <a:rPr lang="en-US" altLang="zh-TW" sz="4000" dirty="0" smtClean="0">
                <a:ea typeface="新細明體" pitchFamily="18" charset="-120"/>
              </a:rPr>
            </a:br>
            <a:endParaRPr lang="en-US" altLang="zh-TW" sz="4000" b="0" i="1" dirty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33" y="3581147"/>
            <a:ext cx="3756022" cy="951753"/>
          </a:xfrm>
          <a:noFill/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zh-TW" sz="2400" dirty="0" smtClean="0">
                <a:ea typeface="新細明體" pitchFamily="18" charset="-120"/>
              </a:rPr>
              <a:t>&lt;Your Name&gt;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zh-TW" sz="2400" b="0" dirty="0" smtClean="0">
                <a:ea typeface="新細明體" pitchFamily="18" charset="-120"/>
              </a:rPr>
              <a:t>&lt;August, 2017&gt;</a:t>
            </a:r>
          </a:p>
        </p:txBody>
      </p:sp>
      <p:sp>
        <p:nvSpPr>
          <p:cNvPr id="4" name="4-Point Star 3"/>
          <p:cNvSpPr/>
          <p:nvPr/>
        </p:nvSpPr>
        <p:spPr bwMode="auto">
          <a:xfrm>
            <a:off x="7701280" y="1056640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4-Point Star 4"/>
          <p:cNvSpPr/>
          <p:nvPr/>
        </p:nvSpPr>
        <p:spPr bwMode="auto">
          <a:xfrm>
            <a:off x="7904480" y="1828800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A50021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urved Down Ribbon 5"/>
          <p:cNvSpPr/>
          <p:nvPr/>
        </p:nvSpPr>
        <p:spPr bwMode="auto">
          <a:xfrm>
            <a:off x="3429916" y="5287206"/>
            <a:ext cx="2556442" cy="845574"/>
          </a:xfrm>
          <a:prstGeom prst="ellipseRibbon">
            <a:avLst>
              <a:gd name="adj1" fmla="val 25000"/>
              <a:gd name="adj2" fmla="val 68077"/>
              <a:gd name="adj3" fmla="val 12500"/>
            </a:avLst>
          </a:prstGeom>
          <a:gradFill flip="none" rotWithShape="1">
            <a:gsLst>
              <a:gs pos="0">
                <a:schemeClr val="bg1"/>
              </a:gs>
              <a:gs pos="74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144000" tIns="45720" rIns="144000" bIns="45720" numCol="1" rtlCol="0" anchor="t" anchorCtr="0" compatLnSpc="1">
            <a:prstTxWarp prst="textChevronInverted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Service &amp; Responsibility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服務</a:t>
            </a:r>
            <a:r>
              <a:rPr kumimoji="0" lang="zh-CN" alt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 擔當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Curved Down Ribbon 6"/>
          <p:cNvSpPr/>
          <p:nvPr/>
        </p:nvSpPr>
        <p:spPr bwMode="auto">
          <a:xfrm>
            <a:off x="3419283" y="4447234"/>
            <a:ext cx="2556442" cy="845574"/>
          </a:xfrm>
          <a:prstGeom prst="ellipseRibbon">
            <a:avLst>
              <a:gd name="adj1" fmla="val 25000"/>
              <a:gd name="adj2" fmla="val 68077"/>
              <a:gd name="adj3" fmla="val 12500"/>
            </a:avLst>
          </a:prstGeom>
          <a:gradFill flip="none" rotWithShape="1">
            <a:gsLst>
              <a:gs pos="0">
                <a:srgbClr val="FF5050"/>
              </a:gs>
              <a:gs pos="74000">
                <a:srgbClr val="A50021"/>
              </a:gs>
              <a:gs pos="83000">
                <a:srgbClr val="A5002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144000" tIns="45720" rIns="144000" bIns="45720" numCol="1" rtlCol="0" anchor="t" anchorCtr="0" compatLnSpc="1">
            <a:prstTxWarp prst="textChevronInverted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Integrity &amp; Truth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誠 信 求 真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&lt;Slide Heading&gt;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bullet 1</a:t>
            </a:r>
          </a:p>
          <a:p>
            <a:pPr lvl="1"/>
            <a:r>
              <a:rPr lang="en-US" dirty="0" smtClean="0"/>
              <a:t>Sub bullet 1.1</a:t>
            </a:r>
          </a:p>
          <a:p>
            <a:pPr lvl="1"/>
            <a:r>
              <a:rPr lang="en-US" dirty="0"/>
              <a:t>Sub bullet </a:t>
            </a:r>
            <a:r>
              <a:rPr lang="en-US" dirty="0" smtClean="0"/>
              <a:t>1.2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Main bullet </a:t>
            </a:r>
            <a:r>
              <a:rPr lang="en-US" dirty="0" smtClean="0"/>
              <a:t>2</a:t>
            </a:r>
          </a:p>
          <a:p>
            <a:pPr lvl="1"/>
            <a:r>
              <a:rPr lang="en-US" dirty="0"/>
              <a:t>Sub bullet </a:t>
            </a:r>
            <a:r>
              <a:rPr lang="en-US" dirty="0" smtClean="0"/>
              <a:t>2.1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 Follow…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&lt;Backup slide heading&gt;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08180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/>
          <p:cNvSpPr/>
          <p:nvPr/>
        </p:nvSpPr>
        <p:spPr bwMode="auto">
          <a:xfrm>
            <a:off x="2770293" y="2439052"/>
            <a:ext cx="5554134" cy="2905760"/>
          </a:xfrm>
          <a:custGeom>
            <a:avLst/>
            <a:gdLst>
              <a:gd name="connsiteX0" fmla="*/ 369147 w 5554134"/>
              <a:gd name="connsiteY0" fmla="*/ 2265680 h 2629747"/>
              <a:gd name="connsiteX1" fmla="*/ 917787 w 5554134"/>
              <a:gd name="connsiteY1" fmla="*/ 2062480 h 2629747"/>
              <a:gd name="connsiteX2" fmla="*/ 1425787 w 5554134"/>
              <a:gd name="connsiteY2" fmla="*/ 1828800 h 2629747"/>
              <a:gd name="connsiteX3" fmla="*/ 2086187 w 5554134"/>
              <a:gd name="connsiteY3" fmla="*/ 1452880 h 2629747"/>
              <a:gd name="connsiteX4" fmla="*/ 2563707 w 5554134"/>
              <a:gd name="connsiteY4" fmla="*/ 1127760 h 2629747"/>
              <a:gd name="connsiteX5" fmla="*/ 3122507 w 5554134"/>
              <a:gd name="connsiteY5" fmla="*/ 640080 h 2629747"/>
              <a:gd name="connsiteX6" fmla="*/ 3467947 w 5554134"/>
              <a:gd name="connsiteY6" fmla="*/ 254000 h 2629747"/>
              <a:gd name="connsiteX7" fmla="*/ 4016587 w 5554134"/>
              <a:gd name="connsiteY7" fmla="*/ 40640 h 2629747"/>
              <a:gd name="connsiteX8" fmla="*/ 4514427 w 5554134"/>
              <a:gd name="connsiteY8" fmla="*/ 10160 h 2629747"/>
              <a:gd name="connsiteX9" fmla="*/ 5012267 w 5554134"/>
              <a:gd name="connsiteY9" fmla="*/ 71120 h 2629747"/>
              <a:gd name="connsiteX10" fmla="*/ 5347547 w 5554134"/>
              <a:gd name="connsiteY10" fmla="*/ 233680 h 2629747"/>
              <a:gd name="connsiteX11" fmla="*/ 5530427 w 5554134"/>
              <a:gd name="connsiteY11" fmla="*/ 497840 h 2629747"/>
              <a:gd name="connsiteX12" fmla="*/ 5489787 w 5554134"/>
              <a:gd name="connsiteY12" fmla="*/ 701040 h 2629747"/>
              <a:gd name="connsiteX13" fmla="*/ 5306907 w 5554134"/>
              <a:gd name="connsiteY13" fmla="*/ 904240 h 2629747"/>
              <a:gd name="connsiteX14" fmla="*/ 5022427 w 5554134"/>
              <a:gd name="connsiteY14" fmla="*/ 1056640 h 2629747"/>
              <a:gd name="connsiteX15" fmla="*/ 4168987 w 5554134"/>
              <a:gd name="connsiteY15" fmla="*/ 1412240 h 2629747"/>
              <a:gd name="connsiteX16" fmla="*/ 3518747 w 5554134"/>
              <a:gd name="connsiteY16" fmla="*/ 1666240 h 2629747"/>
              <a:gd name="connsiteX17" fmla="*/ 2736427 w 5554134"/>
              <a:gd name="connsiteY17" fmla="*/ 1991360 h 2629747"/>
              <a:gd name="connsiteX18" fmla="*/ 1974427 w 5554134"/>
              <a:gd name="connsiteY18" fmla="*/ 2194560 h 2629747"/>
              <a:gd name="connsiteX19" fmla="*/ 1283547 w 5554134"/>
              <a:gd name="connsiteY19" fmla="*/ 2387600 h 2629747"/>
              <a:gd name="connsiteX20" fmla="*/ 541867 w 5554134"/>
              <a:gd name="connsiteY20" fmla="*/ 2560320 h 2629747"/>
              <a:gd name="connsiteX21" fmla="*/ 196427 w 5554134"/>
              <a:gd name="connsiteY21" fmla="*/ 2621280 h 2629747"/>
              <a:gd name="connsiteX22" fmla="*/ 74507 w 5554134"/>
              <a:gd name="connsiteY22" fmla="*/ 2611120 h 2629747"/>
              <a:gd name="connsiteX23" fmla="*/ 13547 w 5554134"/>
              <a:gd name="connsiteY23" fmla="*/ 2550160 h 2629747"/>
              <a:gd name="connsiteX24" fmla="*/ 13547 w 5554134"/>
              <a:gd name="connsiteY24" fmla="*/ 2458720 h 2629747"/>
              <a:gd name="connsiteX25" fmla="*/ 94827 w 5554134"/>
              <a:gd name="connsiteY25" fmla="*/ 2336800 h 2629747"/>
              <a:gd name="connsiteX26" fmla="*/ 216747 w 5554134"/>
              <a:gd name="connsiteY26" fmla="*/ 2286000 h 2629747"/>
              <a:gd name="connsiteX27" fmla="*/ 369147 w 5554134"/>
              <a:gd name="connsiteY27" fmla="*/ 2265680 h 262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4134" h="2629747">
                <a:moveTo>
                  <a:pt x="369147" y="2265680"/>
                </a:moveTo>
                <a:cubicBezTo>
                  <a:pt x="485987" y="2228427"/>
                  <a:pt x="741680" y="2135293"/>
                  <a:pt x="917787" y="2062480"/>
                </a:cubicBezTo>
                <a:cubicBezTo>
                  <a:pt x="1093894" y="1989667"/>
                  <a:pt x="1231054" y="1930400"/>
                  <a:pt x="1425787" y="1828800"/>
                </a:cubicBezTo>
                <a:cubicBezTo>
                  <a:pt x="1620520" y="1727200"/>
                  <a:pt x="1896534" y="1569720"/>
                  <a:pt x="2086187" y="1452880"/>
                </a:cubicBezTo>
                <a:cubicBezTo>
                  <a:pt x="2275840" y="1336040"/>
                  <a:pt x="2390987" y="1263227"/>
                  <a:pt x="2563707" y="1127760"/>
                </a:cubicBezTo>
                <a:cubicBezTo>
                  <a:pt x="2736427" y="992293"/>
                  <a:pt x="2971800" y="785707"/>
                  <a:pt x="3122507" y="640080"/>
                </a:cubicBezTo>
                <a:cubicBezTo>
                  <a:pt x="3273214" y="494453"/>
                  <a:pt x="3318934" y="353907"/>
                  <a:pt x="3467947" y="254000"/>
                </a:cubicBezTo>
                <a:cubicBezTo>
                  <a:pt x="3616960" y="154093"/>
                  <a:pt x="3842174" y="81280"/>
                  <a:pt x="4016587" y="40640"/>
                </a:cubicBezTo>
                <a:cubicBezTo>
                  <a:pt x="4191000" y="0"/>
                  <a:pt x="4348480" y="5080"/>
                  <a:pt x="4514427" y="10160"/>
                </a:cubicBezTo>
                <a:cubicBezTo>
                  <a:pt x="4680374" y="15240"/>
                  <a:pt x="4873414" y="33867"/>
                  <a:pt x="5012267" y="71120"/>
                </a:cubicBezTo>
                <a:cubicBezTo>
                  <a:pt x="5151120" y="108373"/>
                  <a:pt x="5261187" y="162560"/>
                  <a:pt x="5347547" y="233680"/>
                </a:cubicBezTo>
                <a:cubicBezTo>
                  <a:pt x="5433907" y="304800"/>
                  <a:pt x="5506720" y="419947"/>
                  <a:pt x="5530427" y="497840"/>
                </a:cubicBezTo>
                <a:cubicBezTo>
                  <a:pt x="5554134" y="575733"/>
                  <a:pt x="5527040" y="633307"/>
                  <a:pt x="5489787" y="701040"/>
                </a:cubicBezTo>
                <a:cubicBezTo>
                  <a:pt x="5452534" y="768773"/>
                  <a:pt x="5384800" y="844973"/>
                  <a:pt x="5306907" y="904240"/>
                </a:cubicBezTo>
                <a:cubicBezTo>
                  <a:pt x="5229014" y="963507"/>
                  <a:pt x="5212080" y="971973"/>
                  <a:pt x="5022427" y="1056640"/>
                </a:cubicBezTo>
                <a:cubicBezTo>
                  <a:pt x="4832774" y="1141307"/>
                  <a:pt x="4419600" y="1310640"/>
                  <a:pt x="4168987" y="1412240"/>
                </a:cubicBezTo>
                <a:cubicBezTo>
                  <a:pt x="3918374" y="1513840"/>
                  <a:pt x="3757507" y="1569720"/>
                  <a:pt x="3518747" y="1666240"/>
                </a:cubicBezTo>
                <a:cubicBezTo>
                  <a:pt x="3279987" y="1762760"/>
                  <a:pt x="2993814" y="1903307"/>
                  <a:pt x="2736427" y="1991360"/>
                </a:cubicBezTo>
                <a:cubicBezTo>
                  <a:pt x="2479040" y="2079413"/>
                  <a:pt x="1974427" y="2194560"/>
                  <a:pt x="1974427" y="2194560"/>
                </a:cubicBezTo>
                <a:cubicBezTo>
                  <a:pt x="1732280" y="2260600"/>
                  <a:pt x="1522307" y="2326640"/>
                  <a:pt x="1283547" y="2387600"/>
                </a:cubicBezTo>
                <a:cubicBezTo>
                  <a:pt x="1044787" y="2448560"/>
                  <a:pt x="723054" y="2521373"/>
                  <a:pt x="541867" y="2560320"/>
                </a:cubicBezTo>
                <a:cubicBezTo>
                  <a:pt x="360680" y="2599267"/>
                  <a:pt x="274320" y="2612813"/>
                  <a:pt x="196427" y="2621280"/>
                </a:cubicBezTo>
                <a:cubicBezTo>
                  <a:pt x="118534" y="2629747"/>
                  <a:pt x="104987" y="2622973"/>
                  <a:pt x="74507" y="2611120"/>
                </a:cubicBezTo>
                <a:cubicBezTo>
                  <a:pt x="44027" y="2599267"/>
                  <a:pt x="23707" y="2575560"/>
                  <a:pt x="13547" y="2550160"/>
                </a:cubicBezTo>
                <a:cubicBezTo>
                  <a:pt x="3387" y="2524760"/>
                  <a:pt x="0" y="2494280"/>
                  <a:pt x="13547" y="2458720"/>
                </a:cubicBezTo>
                <a:cubicBezTo>
                  <a:pt x="27094" y="2423160"/>
                  <a:pt x="60960" y="2365587"/>
                  <a:pt x="94827" y="2336800"/>
                </a:cubicBezTo>
                <a:cubicBezTo>
                  <a:pt x="128694" y="2308013"/>
                  <a:pt x="177800" y="2299547"/>
                  <a:pt x="216747" y="2286000"/>
                </a:cubicBezTo>
                <a:cubicBezTo>
                  <a:pt x="255694" y="2272453"/>
                  <a:pt x="252307" y="2302933"/>
                  <a:pt x="369147" y="2265680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alpha val="66000"/>
                </a:schemeClr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rgbClr val="FFFF66">
                  <a:alpha val="74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50066" y="4723596"/>
            <a:ext cx="1083736" cy="575268"/>
            <a:chOff x="2426546" y="3910144"/>
            <a:chExt cx="1083736" cy="575268"/>
          </a:xfrm>
        </p:grpSpPr>
        <p:sp>
          <p:nvSpPr>
            <p:cNvPr id="4" name="Oval 3"/>
            <p:cNvSpPr/>
            <p:nvPr/>
          </p:nvSpPr>
          <p:spPr bwMode="auto">
            <a:xfrm>
              <a:off x="2426546" y="3965779"/>
              <a:ext cx="1083736" cy="5196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>
                <a:rot lat="20527485" lon="20029464" rev="720000"/>
              </a:camera>
              <a:lightRig rig="threePt" dir="t"/>
            </a:scene3d>
            <a:sp3d extrusionH="76200" prstMaterial="powder">
              <a:bevelT w="165100" prst="coolSlant"/>
              <a:extrusionClr>
                <a:schemeClr val="accent4">
                  <a:lumMod val="40000"/>
                  <a:lumOff val="60000"/>
                </a:schemeClr>
              </a:extrusionClr>
              <a:contourClr>
                <a:schemeClr val="accent4">
                  <a:lumMod val="75000"/>
                </a:schemeClr>
              </a:contourClr>
            </a:sp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5" name="Group 50"/>
            <p:cNvGrpSpPr>
              <a:grpSpLocks noChangeAspect="1"/>
            </p:cNvGrpSpPr>
            <p:nvPr/>
          </p:nvGrpSpPr>
          <p:grpSpPr bwMode="auto">
            <a:xfrm>
              <a:off x="2813516" y="4008621"/>
              <a:ext cx="172022" cy="349044"/>
              <a:chOff x="1570" y="3227"/>
              <a:chExt cx="172" cy="349"/>
            </a:xfrm>
            <a:solidFill>
              <a:schemeClr val="accent6">
                <a:lumMod val="75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6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solidFill>
                <a:srgbClr val="FF99CC"/>
              </a:solidFill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0"/>
            <p:cNvGrpSpPr>
              <a:grpSpLocks noChangeAspect="1"/>
            </p:cNvGrpSpPr>
            <p:nvPr/>
          </p:nvGrpSpPr>
          <p:grpSpPr bwMode="auto">
            <a:xfrm>
              <a:off x="3032071" y="3922449"/>
              <a:ext cx="172022" cy="349044"/>
              <a:chOff x="1570" y="3227"/>
              <a:chExt cx="172" cy="349"/>
            </a:xfrm>
            <a:solidFill>
              <a:schemeClr val="accent3">
                <a:lumMod val="40000"/>
                <a:lumOff val="6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1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50"/>
            <p:cNvGrpSpPr>
              <a:grpSpLocks noChangeAspect="1"/>
            </p:cNvGrpSpPr>
            <p:nvPr/>
          </p:nvGrpSpPr>
          <p:grpSpPr bwMode="auto">
            <a:xfrm>
              <a:off x="2575491" y="3910144"/>
              <a:ext cx="172022" cy="349044"/>
              <a:chOff x="1570" y="3227"/>
              <a:chExt cx="172" cy="349"/>
            </a:xfrm>
            <a:solidFill>
              <a:schemeClr val="accent5">
                <a:lumMod val="60000"/>
                <a:lumOff val="4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4235026" y="3738076"/>
            <a:ext cx="1668953" cy="885913"/>
            <a:chOff x="2426546" y="3910144"/>
            <a:chExt cx="1083736" cy="575268"/>
          </a:xfrm>
        </p:grpSpPr>
        <p:sp>
          <p:nvSpPr>
            <p:cNvPr id="22" name="Oval 21"/>
            <p:cNvSpPr/>
            <p:nvPr/>
          </p:nvSpPr>
          <p:spPr bwMode="auto">
            <a:xfrm>
              <a:off x="2426546" y="3965779"/>
              <a:ext cx="1083736" cy="5196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>
                <a:rot lat="20527485" lon="20029464" rev="720000"/>
              </a:camera>
              <a:lightRig rig="threePt" dir="t"/>
            </a:scene3d>
            <a:sp3d extrusionH="76200" prstMaterial="powder">
              <a:bevelT w="165100" prst="coolSlant"/>
              <a:extrusionClr>
                <a:schemeClr val="accent4">
                  <a:lumMod val="40000"/>
                  <a:lumOff val="60000"/>
                </a:schemeClr>
              </a:extrusionClr>
              <a:contourClr>
                <a:schemeClr val="accent4">
                  <a:lumMod val="75000"/>
                </a:schemeClr>
              </a:contourClr>
            </a:sp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23" name="Group 50"/>
            <p:cNvGrpSpPr>
              <a:grpSpLocks noChangeAspect="1"/>
            </p:cNvGrpSpPr>
            <p:nvPr/>
          </p:nvGrpSpPr>
          <p:grpSpPr bwMode="auto">
            <a:xfrm>
              <a:off x="2813525" y="4008639"/>
              <a:ext cx="172023" cy="349046"/>
              <a:chOff x="1570" y="3227"/>
              <a:chExt cx="172" cy="349"/>
            </a:xfrm>
            <a:solidFill>
              <a:schemeClr val="accent6">
                <a:lumMod val="75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4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solidFill>
                <a:srgbClr val="FF99CC"/>
              </a:solidFill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50"/>
            <p:cNvGrpSpPr>
              <a:grpSpLocks noChangeAspect="1"/>
            </p:cNvGrpSpPr>
            <p:nvPr/>
          </p:nvGrpSpPr>
          <p:grpSpPr bwMode="auto">
            <a:xfrm>
              <a:off x="3032080" y="3922467"/>
              <a:ext cx="172023" cy="349046"/>
              <a:chOff x="1570" y="3227"/>
              <a:chExt cx="172" cy="349"/>
            </a:xfrm>
            <a:solidFill>
              <a:schemeClr val="accent3">
                <a:lumMod val="40000"/>
                <a:lumOff val="6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0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50"/>
            <p:cNvGrpSpPr>
              <a:grpSpLocks noChangeAspect="1"/>
            </p:cNvGrpSpPr>
            <p:nvPr/>
          </p:nvGrpSpPr>
          <p:grpSpPr bwMode="auto">
            <a:xfrm>
              <a:off x="2575500" y="3910162"/>
              <a:ext cx="172023" cy="349046"/>
              <a:chOff x="1570" y="3227"/>
              <a:chExt cx="172" cy="349"/>
            </a:xfrm>
            <a:solidFill>
              <a:schemeClr val="accent5">
                <a:lumMod val="60000"/>
                <a:lumOff val="4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26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5952065" y="2264875"/>
            <a:ext cx="2503430" cy="1328870"/>
            <a:chOff x="2426546" y="3910144"/>
            <a:chExt cx="1083736" cy="575268"/>
          </a:xfrm>
        </p:grpSpPr>
        <p:sp>
          <p:nvSpPr>
            <p:cNvPr id="39" name="Oval 38"/>
            <p:cNvSpPr/>
            <p:nvPr/>
          </p:nvSpPr>
          <p:spPr bwMode="auto">
            <a:xfrm>
              <a:off x="2426546" y="3965779"/>
              <a:ext cx="1083736" cy="5196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>
                <a:rot lat="20527485" lon="20029464" rev="720000"/>
              </a:camera>
              <a:lightRig rig="threePt" dir="t"/>
            </a:scene3d>
            <a:sp3d extrusionH="76200" prstMaterial="powder">
              <a:bevelT w="165100" prst="coolSlant"/>
              <a:extrusionClr>
                <a:schemeClr val="accent4">
                  <a:lumMod val="40000"/>
                  <a:lumOff val="60000"/>
                </a:schemeClr>
              </a:extrusionClr>
              <a:contourClr>
                <a:schemeClr val="accent4">
                  <a:lumMod val="75000"/>
                </a:schemeClr>
              </a:contourClr>
            </a:sp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0" name="Group 50"/>
            <p:cNvGrpSpPr>
              <a:grpSpLocks noChangeAspect="1"/>
            </p:cNvGrpSpPr>
            <p:nvPr/>
          </p:nvGrpSpPr>
          <p:grpSpPr bwMode="auto">
            <a:xfrm>
              <a:off x="2813525" y="4008639"/>
              <a:ext cx="172023" cy="349046"/>
              <a:chOff x="1570" y="3227"/>
              <a:chExt cx="172" cy="349"/>
            </a:xfrm>
            <a:solidFill>
              <a:schemeClr val="accent6">
                <a:lumMod val="75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51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33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solidFill>
                <a:srgbClr val="FF99CC"/>
              </a:solidFill>
              <a:ln w="0">
                <a:solidFill>
                  <a:srgbClr val="33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" name="Group 50"/>
            <p:cNvGrpSpPr>
              <a:grpSpLocks noChangeAspect="1"/>
            </p:cNvGrpSpPr>
            <p:nvPr/>
          </p:nvGrpSpPr>
          <p:grpSpPr bwMode="auto">
            <a:xfrm>
              <a:off x="3032080" y="3922467"/>
              <a:ext cx="172023" cy="349046"/>
              <a:chOff x="1570" y="3227"/>
              <a:chExt cx="172" cy="349"/>
            </a:xfrm>
            <a:solidFill>
              <a:schemeClr val="accent3">
                <a:lumMod val="40000"/>
                <a:lumOff val="6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0033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" name="Group 50"/>
            <p:cNvGrpSpPr>
              <a:grpSpLocks noChangeAspect="1"/>
            </p:cNvGrpSpPr>
            <p:nvPr/>
          </p:nvGrpSpPr>
          <p:grpSpPr bwMode="auto">
            <a:xfrm>
              <a:off x="2575500" y="3910162"/>
              <a:ext cx="172023" cy="349046"/>
              <a:chOff x="1570" y="3227"/>
              <a:chExt cx="172" cy="349"/>
            </a:xfrm>
            <a:solidFill>
              <a:schemeClr val="accent5">
                <a:lumMod val="60000"/>
                <a:lumOff val="40000"/>
              </a:schemeClr>
            </a:soli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>
                <a:off x="1622" y="3227"/>
                <a:ext cx="68" cy="69"/>
              </a:xfrm>
              <a:custGeom>
                <a:avLst/>
                <a:gdLst>
                  <a:gd name="T0" fmla="*/ 68 w 68"/>
                  <a:gd name="T1" fmla="*/ 35 h 69"/>
                  <a:gd name="T2" fmla="*/ 68 w 68"/>
                  <a:gd name="T3" fmla="*/ 18 h 69"/>
                  <a:gd name="T4" fmla="*/ 57 w 68"/>
                  <a:gd name="T5" fmla="*/ 6 h 69"/>
                  <a:gd name="T6" fmla="*/ 45 w 68"/>
                  <a:gd name="T7" fmla="*/ 0 h 69"/>
                  <a:gd name="T8" fmla="*/ 34 w 68"/>
                  <a:gd name="T9" fmla="*/ 0 h 69"/>
                  <a:gd name="T10" fmla="*/ 23 w 68"/>
                  <a:gd name="T11" fmla="*/ 0 h 69"/>
                  <a:gd name="T12" fmla="*/ 11 w 68"/>
                  <a:gd name="T13" fmla="*/ 6 h 69"/>
                  <a:gd name="T14" fmla="*/ 0 w 68"/>
                  <a:gd name="T15" fmla="*/ 35 h 69"/>
                  <a:gd name="T16" fmla="*/ 0 w 68"/>
                  <a:gd name="T17" fmla="*/ 35 h 69"/>
                  <a:gd name="T18" fmla="*/ 11 w 68"/>
                  <a:gd name="T19" fmla="*/ 58 h 69"/>
                  <a:gd name="T20" fmla="*/ 23 w 68"/>
                  <a:gd name="T21" fmla="*/ 63 h 69"/>
                  <a:gd name="T22" fmla="*/ 34 w 68"/>
                  <a:gd name="T23" fmla="*/ 69 h 69"/>
                  <a:gd name="T24" fmla="*/ 45 w 68"/>
                  <a:gd name="T25" fmla="*/ 63 h 69"/>
                  <a:gd name="T26" fmla="*/ 57 w 68"/>
                  <a:gd name="T27" fmla="*/ 58 h 69"/>
                  <a:gd name="T28" fmla="*/ 68 w 68"/>
                  <a:gd name="T29" fmla="*/ 46 h 69"/>
                  <a:gd name="T30" fmla="*/ 68 w 68"/>
                  <a:gd name="T31" fmla="*/ 35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8"/>
                  <a:gd name="T49" fmla="*/ 0 h 69"/>
                  <a:gd name="T50" fmla="*/ 68 w 68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8" h="69">
                    <a:moveTo>
                      <a:pt x="68" y="35"/>
                    </a:moveTo>
                    <a:lnTo>
                      <a:pt x="68" y="18"/>
                    </a:lnTo>
                    <a:lnTo>
                      <a:pt x="57" y="6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0" y="35"/>
                    </a:lnTo>
                    <a:lnTo>
                      <a:pt x="11" y="58"/>
                    </a:lnTo>
                    <a:lnTo>
                      <a:pt x="23" y="63"/>
                    </a:lnTo>
                    <a:lnTo>
                      <a:pt x="34" y="69"/>
                    </a:lnTo>
                    <a:lnTo>
                      <a:pt x="45" y="63"/>
                    </a:lnTo>
                    <a:lnTo>
                      <a:pt x="57" y="58"/>
                    </a:lnTo>
                    <a:lnTo>
                      <a:pt x="68" y="46"/>
                    </a:lnTo>
                    <a:lnTo>
                      <a:pt x="68" y="35"/>
                    </a:lnTo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9525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54"/>
              <p:cNvSpPr>
                <a:spLocks/>
              </p:cNvSpPr>
              <p:nvPr/>
            </p:nvSpPr>
            <p:spPr bwMode="auto">
              <a:xfrm>
                <a:off x="1570" y="3296"/>
                <a:ext cx="172" cy="280"/>
              </a:xfrm>
              <a:custGeom>
                <a:avLst/>
                <a:gdLst>
                  <a:gd name="T0" fmla="*/ 86 w 172"/>
                  <a:gd name="T1" fmla="*/ 143 h 280"/>
                  <a:gd name="T2" fmla="*/ 126 w 172"/>
                  <a:gd name="T3" fmla="*/ 280 h 280"/>
                  <a:gd name="T4" fmla="*/ 160 w 172"/>
                  <a:gd name="T5" fmla="*/ 280 h 280"/>
                  <a:gd name="T6" fmla="*/ 126 w 172"/>
                  <a:gd name="T7" fmla="*/ 120 h 280"/>
                  <a:gd name="T8" fmla="*/ 126 w 172"/>
                  <a:gd name="T9" fmla="*/ 29 h 280"/>
                  <a:gd name="T10" fmla="*/ 155 w 172"/>
                  <a:gd name="T11" fmla="*/ 103 h 280"/>
                  <a:gd name="T12" fmla="*/ 172 w 172"/>
                  <a:gd name="T13" fmla="*/ 91 h 280"/>
                  <a:gd name="T14" fmla="*/ 143 w 172"/>
                  <a:gd name="T15" fmla="*/ 0 h 280"/>
                  <a:gd name="T16" fmla="*/ 86 w 172"/>
                  <a:gd name="T17" fmla="*/ 6 h 280"/>
                  <a:gd name="T18" fmla="*/ 29 w 172"/>
                  <a:gd name="T19" fmla="*/ 0 h 280"/>
                  <a:gd name="T20" fmla="*/ 0 w 172"/>
                  <a:gd name="T21" fmla="*/ 97 h 280"/>
                  <a:gd name="T22" fmla="*/ 23 w 172"/>
                  <a:gd name="T23" fmla="*/ 103 h 280"/>
                  <a:gd name="T24" fmla="*/ 46 w 172"/>
                  <a:gd name="T25" fmla="*/ 29 h 280"/>
                  <a:gd name="T26" fmla="*/ 46 w 172"/>
                  <a:gd name="T27" fmla="*/ 120 h 280"/>
                  <a:gd name="T28" fmla="*/ 17 w 172"/>
                  <a:gd name="T29" fmla="*/ 280 h 280"/>
                  <a:gd name="T30" fmla="*/ 46 w 172"/>
                  <a:gd name="T31" fmla="*/ 280 h 280"/>
                  <a:gd name="T32" fmla="*/ 86 w 172"/>
                  <a:gd name="T33" fmla="*/ 143 h 2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2"/>
                  <a:gd name="T52" fmla="*/ 0 h 280"/>
                  <a:gd name="T53" fmla="*/ 172 w 172"/>
                  <a:gd name="T54" fmla="*/ 280 h 2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2" h="280">
                    <a:moveTo>
                      <a:pt x="86" y="143"/>
                    </a:moveTo>
                    <a:lnTo>
                      <a:pt x="126" y="280"/>
                    </a:lnTo>
                    <a:lnTo>
                      <a:pt x="160" y="280"/>
                    </a:lnTo>
                    <a:lnTo>
                      <a:pt x="126" y="120"/>
                    </a:lnTo>
                    <a:lnTo>
                      <a:pt x="126" y="29"/>
                    </a:lnTo>
                    <a:lnTo>
                      <a:pt x="155" y="103"/>
                    </a:lnTo>
                    <a:lnTo>
                      <a:pt x="172" y="91"/>
                    </a:lnTo>
                    <a:lnTo>
                      <a:pt x="143" y="0"/>
                    </a:lnTo>
                    <a:lnTo>
                      <a:pt x="86" y="6"/>
                    </a:lnTo>
                    <a:lnTo>
                      <a:pt x="29" y="0"/>
                    </a:lnTo>
                    <a:lnTo>
                      <a:pt x="0" y="97"/>
                    </a:lnTo>
                    <a:lnTo>
                      <a:pt x="23" y="103"/>
                    </a:lnTo>
                    <a:lnTo>
                      <a:pt x="46" y="29"/>
                    </a:lnTo>
                    <a:lnTo>
                      <a:pt x="46" y="120"/>
                    </a:lnTo>
                    <a:lnTo>
                      <a:pt x="17" y="280"/>
                    </a:lnTo>
                    <a:lnTo>
                      <a:pt x="46" y="280"/>
                    </a:lnTo>
                    <a:lnTo>
                      <a:pt x="86" y="143"/>
                    </a:lnTo>
                    <a:close/>
                  </a:path>
                </a:pathLst>
              </a:cu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8" name="Rectangle 137"/>
          <p:cNvSpPr/>
          <p:nvPr/>
        </p:nvSpPr>
        <p:spPr>
          <a:xfrm>
            <a:off x="7493867" y="3537093"/>
            <a:ext cx="92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latin typeface="+mn-lt"/>
              </a:rPr>
              <a:t>Global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942187" y="5274453"/>
            <a:ext cx="92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latin typeface="+mn-lt"/>
              </a:rPr>
              <a:t>Macau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53867" y="4644533"/>
            <a:ext cx="1111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latin typeface="+mn-lt"/>
              </a:rPr>
              <a:t>Regional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394468" y="361599"/>
            <a:ext cx="5962686" cy="1802412"/>
          </a:xfrm>
          <a:prstGeom prst="rect">
            <a:avLst/>
          </a:prstGeom>
          <a:noFill/>
          <a:effectLst>
            <a:softEdge rad="127000"/>
          </a:effectLst>
        </p:spPr>
        <p:txBody>
          <a:bodyPr lIns="288000" tIns="34392" rIns="288000" bIns="34392" anchor="ctr" anchorCtr="0"/>
          <a:lstStyle/>
          <a:p>
            <a:pPr>
              <a:spcBef>
                <a:spcPts val="1800"/>
              </a:spcBef>
              <a:defRPr/>
            </a:pPr>
            <a:r>
              <a:rPr lang="en-US" altLang="en-US" sz="2800" b="1" dirty="0" smtClean="0">
                <a:solidFill>
                  <a:srgbClr val="A50021"/>
                </a:solidFill>
                <a:latin typeface="+mn-lt"/>
              </a:rPr>
              <a:t>Inspiration for Life-long Learning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2800" b="1" dirty="0" smtClean="0">
                <a:solidFill>
                  <a:srgbClr val="A50021"/>
                </a:solidFill>
                <a:latin typeface="+mn-lt"/>
              </a:rPr>
              <a:t>Springboard for Enduring Growth</a:t>
            </a:r>
            <a:endParaRPr lang="en-US" altLang="en-US" sz="2800" b="1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142" name="4-Point Star 141"/>
          <p:cNvSpPr/>
          <p:nvPr/>
        </p:nvSpPr>
        <p:spPr bwMode="auto">
          <a:xfrm>
            <a:off x="1139392" y="720379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4-Point Star 142"/>
          <p:cNvSpPr/>
          <p:nvPr/>
        </p:nvSpPr>
        <p:spPr bwMode="auto">
          <a:xfrm>
            <a:off x="1125224" y="1380779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A50021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4-Point Star 143"/>
          <p:cNvSpPr/>
          <p:nvPr/>
        </p:nvSpPr>
        <p:spPr bwMode="auto">
          <a:xfrm>
            <a:off x="6648026" y="2029264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4-Point Star 144"/>
          <p:cNvSpPr/>
          <p:nvPr/>
        </p:nvSpPr>
        <p:spPr bwMode="auto">
          <a:xfrm>
            <a:off x="7599680" y="1985236"/>
            <a:ext cx="411480" cy="411480"/>
          </a:xfrm>
          <a:prstGeom prst="star4">
            <a:avLst/>
          </a:prstGeom>
          <a:solidFill>
            <a:srgbClr val="FFFF0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A50021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74350" y="2591864"/>
            <a:ext cx="738664" cy="2971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A50021"/>
                </a:solidFill>
              </a:rPr>
              <a:t>啟發終身學習</a:t>
            </a:r>
            <a:endParaRPr lang="en-US" sz="3600" b="1" dirty="0">
              <a:solidFill>
                <a:srgbClr val="A5002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84673" y="2580637"/>
            <a:ext cx="738664" cy="3035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A50021"/>
                </a:solidFill>
              </a:rPr>
              <a:t>推動持續成長</a:t>
            </a:r>
            <a:endParaRPr lang="en-US" sz="36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u_Y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v 5123 All Hands 5 31 06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 5123 All Hands 5 31 06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 5123 All Hands 5 31 0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 5123 All Hands 5 31 06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 5123 All Hands 5 31 06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 5123 All Hands 5 31 06 6">
        <a:dk1>
          <a:srgbClr val="FFFFFF"/>
        </a:dk1>
        <a:lt1>
          <a:srgbClr val="FFFFFF"/>
        </a:lt1>
        <a:dk2>
          <a:srgbClr val="660066"/>
        </a:dk2>
        <a:lt2>
          <a:srgbClr val="000000"/>
        </a:lt2>
        <a:accent1>
          <a:srgbClr val="CCECFF"/>
        </a:accent1>
        <a:accent2>
          <a:srgbClr val="CC9900"/>
        </a:accent2>
        <a:accent3>
          <a:srgbClr val="FFFFFF"/>
        </a:accent3>
        <a:accent4>
          <a:srgbClr val="DADADA"/>
        </a:accent4>
        <a:accent5>
          <a:srgbClr val="E2F4FF"/>
        </a:accent5>
        <a:accent6>
          <a:srgbClr val="B98A00"/>
        </a:accent6>
        <a:hlink>
          <a:srgbClr val="0000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L:\saic\corporate\Div 5123 All Hands 5 31 06.ppt</Template>
  <TotalTime>18893</TotalTime>
  <Words>78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Lau_YT Theme</vt:lpstr>
      <vt:lpstr>&lt;Title&gt; &lt;subtitle&gt;  </vt:lpstr>
      <vt:lpstr>&lt;Slide Heading&gt;</vt:lpstr>
      <vt:lpstr>Backup Slides Follow…</vt:lpstr>
      <vt:lpstr>&lt;Backup slide heading&gt;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</dc:title>
  <dc:creator>Tung Lau</dc:creator>
  <cp:lastModifiedBy>_</cp:lastModifiedBy>
  <cp:revision>1259</cp:revision>
  <dcterms:created xsi:type="dcterms:W3CDTF">2008-04-11T21:33:56Z</dcterms:created>
  <dcterms:modified xsi:type="dcterms:W3CDTF">2019-07-26T06:17:45Z</dcterms:modified>
</cp:coreProperties>
</file>